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66" r:id="rId16"/>
    <p:sldId id="267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2" r:id="rId30"/>
    <p:sldId id="276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9" r:id="rId40"/>
    <p:sldId id="295" r:id="rId41"/>
    <p:sldId id="300" r:id="rId42"/>
    <p:sldId id="296" r:id="rId43"/>
    <p:sldId id="297" r:id="rId44"/>
    <p:sldId id="298" r:id="rId45"/>
    <p:sldId id="290" r:id="rId4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42117"/>
            <a:ext cx="9143999" cy="27392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nvex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3200" b="1" cap="all" dirty="0" smtClean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งานสิ่งอำนวยความสะดวก สื่อ บริการ และความช่วยเหลืออื่นใดทางการศึกษา </a:t>
            </a:r>
          </a:p>
          <a:p>
            <a:pPr algn="ctr"/>
            <a:r>
              <a:rPr lang="th-TH" sz="3500" b="1" cap="all" dirty="0" smtClean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ศูนย์การศึกษาพิเศษ เขตการศึกษา </a:t>
            </a:r>
            <a:r>
              <a:rPr lang="en-US" sz="3500" b="1" cap="all" dirty="0" smtClean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3500" b="1" cap="all" dirty="0" smtClean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จังหวัดอุบลราชธานี</a:t>
            </a:r>
            <a:endParaRPr lang="en-US" sz="3500" b="1" cap="all" dirty="0" smtClean="0">
              <a:ln w="0"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500" b="1" cap="all" dirty="0" smtClean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สำนักบริหารงานการศึกษาพิเศษ</a:t>
            </a:r>
          </a:p>
          <a:p>
            <a:pPr algn="ctr"/>
            <a:r>
              <a:rPr lang="th-TH" sz="3500" b="1" cap="all" dirty="0" smtClean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สำนักงานคณะกรรมการการศึกษาขั้นพื้นฐาน </a:t>
            </a:r>
          </a:p>
          <a:p>
            <a:pPr algn="ctr"/>
            <a:r>
              <a:rPr lang="th-TH" sz="3500" b="1" cap="all" dirty="0" smtClean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กระทรวงศึกษาธิการ</a:t>
            </a:r>
            <a:endParaRPr lang="th-TH" sz="3500" b="1" cap="all" dirty="0">
              <a:ln w="0"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970" y="764704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C00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ขั้นตอนการลงโปรแกรม </a:t>
            </a:r>
            <a:r>
              <a:rPr lang="en-US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C00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IEP ONLINE </a:t>
            </a:r>
            <a:endParaRPr lang="th-TH" sz="60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C00000">
                  <a:alpha val="50000"/>
                </a:srgb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C00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และวิธีการกรอกข้อมูลลงในโปรแกรม</a:t>
            </a:r>
            <a:r>
              <a:rPr lang="en-US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C00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C00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643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วิธีการลงโปรแกรม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5" t="21767" r="31237" b="28017"/>
          <a:stretch/>
        </p:blipFill>
        <p:spPr bwMode="auto">
          <a:xfrm>
            <a:off x="1619672" y="1196752"/>
            <a:ext cx="5904656" cy="452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ลูกศรขวา 4"/>
          <p:cNvSpPr/>
          <p:nvPr/>
        </p:nvSpPr>
        <p:spPr>
          <a:xfrm rot="13863557">
            <a:off x="5582503" y="5705017"/>
            <a:ext cx="504056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663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วิธีการลงโปรแกรม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3" t="22198" r="31724" b="28233"/>
          <a:stretch/>
        </p:blipFill>
        <p:spPr bwMode="auto">
          <a:xfrm>
            <a:off x="1259632" y="1196752"/>
            <a:ext cx="6624736" cy="506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ลูกศรขวา 4"/>
          <p:cNvSpPr/>
          <p:nvPr/>
        </p:nvSpPr>
        <p:spPr>
          <a:xfrm rot="13863557">
            <a:off x="5798526" y="6193542"/>
            <a:ext cx="504056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106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วิธีการลงโปรแกรม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t="21982" r="31723" b="28448"/>
          <a:stretch/>
        </p:blipFill>
        <p:spPr bwMode="auto">
          <a:xfrm>
            <a:off x="1726322" y="1268760"/>
            <a:ext cx="5870013" cy="448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76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วิธีการลงโปรแกรม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7" t="22198" r="31519" b="27801"/>
          <a:stretch/>
        </p:blipFill>
        <p:spPr bwMode="auto">
          <a:xfrm>
            <a:off x="1475656" y="1196751"/>
            <a:ext cx="6408712" cy="494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ลูกศรขวา 4"/>
          <p:cNvSpPr/>
          <p:nvPr/>
        </p:nvSpPr>
        <p:spPr>
          <a:xfrm rot="13863557">
            <a:off x="6014551" y="6065057"/>
            <a:ext cx="504056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58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วิธีการลงโปรแกรม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64"/>
          <a:stretch/>
        </p:blipFill>
        <p:spPr bwMode="auto">
          <a:xfrm>
            <a:off x="467544" y="1384726"/>
            <a:ext cx="5976664" cy="447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45010" b="89332"/>
          <a:stretch/>
        </p:blipFill>
        <p:spPr bwMode="auto">
          <a:xfrm>
            <a:off x="6804248" y="1412776"/>
            <a:ext cx="1800200" cy="217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ลูกศรขวา 4"/>
          <p:cNvSpPr/>
          <p:nvPr/>
        </p:nvSpPr>
        <p:spPr>
          <a:xfrm rot="13863557">
            <a:off x="5883958" y="1914093"/>
            <a:ext cx="504056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446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วิธีการลงโปรแกรม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7547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8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วิธีการลงโปรแกรม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5292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70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วิธีการลงโปรแกรม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r="54660" b="45815"/>
          <a:stretch/>
        </p:blipFill>
        <p:spPr bwMode="auto">
          <a:xfrm>
            <a:off x="450380" y="1196751"/>
            <a:ext cx="8298084" cy="5328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17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วิธีการลงโปรแกรม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5898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1043608" y="1844824"/>
            <a:ext cx="1152128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25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วิธีการลงโปรแกรม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r="56793" b="50000"/>
          <a:stretch/>
        </p:blipFill>
        <p:spPr bwMode="auto">
          <a:xfrm>
            <a:off x="611560" y="1159465"/>
            <a:ext cx="7992888" cy="5325976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วงรี 5"/>
          <p:cNvSpPr/>
          <p:nvPr/>
        </p:nvSpPr>
        <p:spPr>
          <a:xfrm>
            <a:off x="1979712" y="2708920"/>
            <a:ext cx="22322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84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5974" y="404664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วิธีการลงโปรแกรม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0659"/>
            <a:ext cx="8670964" cy="489654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วงรี 6"/>
          <p:cNvSpPr/>
          <p:nvPr/>
        </p:nvSpPr>
        <p:spPr>
          <a:xfrm>
            <a:off x="1277034" y="2492896"/>
            <a:ext cx="1152128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489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วิธีการลงโปรแกรม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9151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วิธีการลงโปรแกรม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89" b="82564"/>
          <a:stretch/>
        </p:blipFill>
        <p:spPr bwMode="auto">
          <a:xfrm>
            <a:off x="288991" y="1268761"/>
            <a:ext cx="8532215" cy="5112567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29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วิธีการลงโปรแกรม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0999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899592" y="2060848"/>
            <a:ext cx="187220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803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วิธีการลงโปรแกรม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47844" b="47560"/>
          <a:stretch/>
        </p:blipFill>
        <p:spPr bwMode="auto">
          <a:xfrm>
            <a:off x="467544" y="1196752"/>
            <a:ext cx="8245567" cy="5256584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ลูกศรขวา 5"/>
          <p:cNvSpPr/>
          <p:nvPr/>
        </p:nvSpPr>
        <p:spPr>
          <a:xfrm rot="13863557">
            <a:off x="2630174" y="3245890"/>
            <a:ext cx="504056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577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วิธีการลงโปรแกรม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3061"/>
            <a:ext cx="8337484" cy="506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ลูกศรขวา 4"/>
          <p:cNvSpPr/>
          <p:nvPr/>
        </p:nvSpPr>
        <p:spPr>
          <a:xfrm rot="8265531">
            <a:off x="8324184" y="4910482"/>
            <a:ext cx="504056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220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 smtClean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ขั้นตอนการกรอกข้อมูลลง</a:t>
            </a:r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9396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ลูกศรขวา 4"/>
          <p:cNvSpPr/>
          <p:nvPr/>
        </p:nvSpPr>
        <p:spPr>
          <a:xfrm rot="13863557">
            <a:off x="4334508" y="4624898"/>
            <a:ext cx="504056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514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6605"/>
            <a:ext cx="8044320" cy="49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 smtClean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ขั้นตอนการกรอกข้อมูลลง</a:t>
            </a:r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sp>
        <p:nvSpPr>
          <p:cNvPr id="7" name="ลูกศรขวา 6"/>
          <p:cNvSpPr/>
          <p:nvPr/>
        </p:nvSpPr>
        <p:spPr>
          <a:xfrm rot="13863557">
            <a:off x="6302582" y="3040722"/>
            <a:ext cx="504056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377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80920" cy="375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35" b="91845"/>
          <a:stretch/>
        </p:blipFill>
        <p:spPr bwMode="auto">
          <a:xfrm>
            <a:off x="395536" y="5085184"/>
            <a:ext cx="490167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 smtClean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ขั้นตอนการกรอกข้อมูลลง</a:t>
            </a:r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sp>
        <p:nvSpPr>
          <p:cNvPr id="8" name="ลูกศรขวา 7"/>
          <p:cNvSpPr/>
          <p:nvPr/>
        </p:nvSpPr>
        <p:spPr>
          <a:xfrm rot="13863557">
            <a:off x="973990" y="5867680"/>
            <a:ext cx="504056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79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3024"/>
            <a:ext cx="8064896" cy="355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65" b="85890"/>
          <a:stretch/>
        </p:blipFill>
        <p:spPr bwMode="auto">
          <a:xfrm>
            <a:off x="611560" y="4905164"/>
            <a:ext cx="3152740" cy="12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 smtClean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ขั้นตอนการกรอกข้อมูลลง</a:t>
            </a:r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sp>
        <p:nvSpPr>
          <p:cNvPr id="8" name="ลูกศรขวา 7"/>
          <p:cNvSpPr/>
          <p:nvPr/>
        </p:nvSpPr>
        <p:spPr>
          <a:xfrm rot="13863557">
            <a:off x="2054110" y="5651011"/>
            <a:ext cx="504056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909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03339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 smtClean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ขั้นตอนการกรอกข้อมูลลง</a:t>
            </a:r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802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วิธีการลงโปรแกรม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r="41781" b="62314"/>
          <a:stretch/>
        </p:blipFill>
        <p:spPr bwMode="auto">
          <a:xfrm>
            <a:off x="274698" y="1196752"/>
            <a:ext cx="8617782" cy="504056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ลูกศรขวา 4"/>
          <p:cNvSpPr/>
          <p:nvPr/>
        </p:nvSpPr>
        <p:spPr>
          <a:xfrm rot="13863557">
            <a:off x="1112016" y="5200961"/>
            <a:ext cx="504056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074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7" t="14286" r="23375" b="14139"/>
          <a:stretch/>
        </p:blipFill>
        <p:spPr bwMode="auto">
          <a:xfrm>
            <a:off x="539552" y="1412776"/>
            <a:ext cx="806489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 smtClean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ขั้นตอนการกรอกข้อมูลลง</a:t>
            </a:r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3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992888" cy="45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22" b="88992"/>
          <a:stretch/>
        </p:blipFill>
        <p:spPr bwMode="auto">
          <a:xfrm>
            <a:off x="539552" y="5748175"/>
            <a:ext cx="2871747" cy="92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 smtClean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ขั้นตอนการกรอกข้อมูลลง</a:t>
            </a:r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sp>
        <p:nvSpPr>
          <p:cNvPr id="8" name="ลูกศรขวา 7"/>
          <p:cNvSpPr/>
          <p:nvPr/>
        </p:nvSpPr>
        <p:spPr>
          <a:xfrm rot="12815839">
            <a:off x="1910094" y="6333797"/>
            <a:ext cx="504056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005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7" t="3350" r="13024" b="5349"/>
          <a:stretch/>
        </p:blipFill>
        <p:spPr bwMode="auto">
          <a:xfrm>
            <a:off x="611560" y="1218033"/>
            <a:ext cx="7992888" cy="509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 smtClean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ขั้นตอนการกรอกข้อมูลลง</a:t>
            </a:r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304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t="3709" r="12643" b="5501"/>
          <a:stretch/>
        </p:blipFill>
        <p:spPr bwMode="auto">
          <a:xfrm>
            <a:off x="611560" y="1229729"/>
            <a:ext cx="7992888" cy="50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 smtClean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ขั้นตอนการกรอกข้อมูลลง</a:t>
            </a:r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519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9" t="3234" r="13225" b="6250"/>
          <a:stretch/>
        </p:blipFill>
        <p:spPr bwMode="auto">
          <a:xfrm>
            <a:off x="611560" y="1196479"/>
            <a:ext cx="7905501" cy="511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 smtClean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ขั้นตอนการกรอกข้อมูลลง</a:t>
            </a:r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6347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2803" r="12496" b="6249"/>
          <a:stretch/>
        </p:blipFill>
        <p:spPr bwMode="auto">
          <a:xfrm>
            <a:off x="611560" y="1179551"/>
            <a:ext cx="7987543" cy="527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 smtClean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ขั้นตอนการกรอกข้อมูลลง</a:t>
            </a:r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969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2" t="3664" r="13104" b="6250"/>
          <a:stretch/>
        </p:blipFill>
        <p:spPr bwMode="auto">
          <a:xfrm>
            <a:off x="755576" y="1202029"/>
            <a:ext cx="7776864" cy="540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 smtClean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ขั้นตอนการกรอกข้อมูลลง</a:t>
            </a:r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8581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3" t="3125" r="13002" b="5497"/>
          <a:stretch/>
        </p:blipFill>
        <p:spPr bwMode="auto">
          <a:xfrm>
            <a:off x="683568" y="1182956"/>
            <a:ext cx="7889061" cy="551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 smtClean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ขั้นตอนการกรอกข้อมูลลง</a:t>
            </a:r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2504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 smtClean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ขั้นตอนการกรอกข้อมูลลง</a:t>
            </a:r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3449" r="12860" b="6250"/>
          <a:stretch/>
        </p:blipFill>
        <p:spPr bwMode="auto">
          <a:xfrm>
            <a:off x="539552" y="1256047"/>
            <a:ext cx="8064896" cy="526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02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t="7571" r="59976" b="87340"/>
          <a:stretch/>
        </p:blipFill>
        <p:spPr bwMode="auto">
          <a:xfrm>
            <a:off x="635203" y="2132856"/>
            <a:ext cx="7624260" cy="90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 smtClean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ขั้นตอนการกรอกข้อมูลลง</a:t>
            </a:r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sp>
        <p:nvSpPr>
          <p:cNvPr id="8" name="ลูกศรขวา 7"/>
          <p:cNvSpPr/>
          <p:nvPr/>
        </p:nvSpPr>
        <p:spPr>
          <a:xfrm rot="15151670">
            <a:off x="7049970" y="2956311"/>
            <a:ext cx="504056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154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วิธีการลงโปรแกรม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24936" cy="4757612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ลูกศรขวา 3"/>
          <p:cNvSpPr/>
          <p:nvPr/>
        </p:nvSpPr>
        <p:spPr>
          <a:xfrm rot="13863557">
            <a:off x="1622062" y="2680681"/>
            <a:ext cx="504056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08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 smtClean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ขั้นตอนการกรอกข้อมูลลง</a:t>
            </a:r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0891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24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 smtClean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ขั้นตอนการกรอกข้อมูลลง</a:t>
            </a:r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t="7571" r="59976" b="87340"/>
          <a:stretch/>
        </p:blipFill>
        <p:spPr bwMode="auto">
          <a:xfrm>
            <a:off x="635203" y="2132856"/>
            <a:ext cx="7624260" cy="90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ลูกศรขวา 6"/>
          <p:cNvSpPr/>
          <p:nvPr/>
        </p:nvSpPr>
        <p:spPr>
          <a:xfrm rot="15151670">
            <a:off x="6257882" y="2956311"/>
            <a:ext cx="504056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33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 smtClean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ขั้นตอนการกรอกข้อมูลลง</a:t>
            </a:r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30999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7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 smtClean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ขั้นตอนการกรอกข้อมูลลง</a:t>
            </a:r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13146" r="28438" b="15087"/>
          <a:stretch/>
        </p:blipFill>
        <p:spPr bwMode="auto">
          <a:xfrm>
            <a:off x="1043608" y="1196752"/>
            <a:ext cx="7200800" cy="524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75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762440"/>
            <a:ext cx="8229600" cy="794352"/>
          </a:xfrm>
        </p:spPr>
        <p:txBody>
          <a:bodyPr/>
          <a:lstStyle/>
          <a:p>
            <a:pPr algn="ctr"/>
            <a:r>
              <a:rPr lang="th-TH" sz="4500" b="1" dirty="0" smtClean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เอกสารประกอบการขอคูปองทางการศึกษา</a:t>
            </a:r>
            <a:r>
              <a:rPr lang="en-US" sz="4500" b="1" dirty="0" smtClean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dirty="0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395536" y="1482520"/>
            <a:ext cx="8494204" cy="4178728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5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 หนังสือนำส่ง</a:t>
            </a:r>
            <a:r>
              <a:rPr lang="en-US" sz="35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500" b="1" u="sng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(ใส่เบอร์โทรโรงเรียนและเบอร์โทรครูผู้รับผิดชอบด้วย)</a:t>
            </a:r>
            <a:endParaRPr lang="en-US" sz="3500" b="1" u="sng" dirty="0" smtClean="0">
              <a:solidFill>
                <a:schemeClr val="accent1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35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5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แบบคำขอสื่อ (</a:t>
            </a:r>
            <a:r>
              <a:rPr lang="th-TH" sz="3500" b="1" dirty="0" err="1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คป</a:t>
            </a:r>
            <a:r>
              <a:rPr lang="en-US" sz="35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.01</a:t>
            </a:r>
            <a:r>
              <a:rPr lang="th-TH" sz="35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35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3. เอกสารคณะกรรมการจัดทำแผน </a:t>
            </a:r>
            <a:r>
              <a:rPr lang="en-US" sz="35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IEP </a:t>
            </a:r>
            <a:r>
              <a:rPr lang="th-TH" sz="35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และเอกสารความเห็นของบิดามารดาที่มีการลงนามครบสมบูรณ์</a:t>
            </a:r>
          </a:p>
          <a:p>
            <a:r>
              <a:rPr lang="en-US" sz="35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5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สำเนาสมุดประจำตัวคนพิการ/เอกสารใบรับรองความพิการจากแพทย์/เอกสารการคัดกรองของกระทรวง</a:t>
            </a:r>
          </a:p>
          <a:p>
            <a:r>
              <a:rPr lang="th-TH" sz="35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en-US" sz="35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5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แบบรับรองบุคคลของสถานศึกษาว่าเป็นคนพิการ (</a:t>
            </a:r>
            <a:r>
              <a:rPr lang="th-TH" sz="3500" b="1" dirty="0" err="1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คป</a:t>
            </a:r>
            <a:r>
              <a:rPr lang="en-US" sz="35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.04</a:t>
            </a:r>
            <a:r>
              <a:rPr lang="th-TH" sz="35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3500" b="1" dirty="0" smtClean="0">
              <a:solidFill>
                <a:schemeClr val="accent1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2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ing\Desktop\sawad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3312368"/>
          </a:xfrm>
        </p:spPr>
        <p:txBody>
          <a:bodyPr>
            <a:noAutofit/>
          </a:bodyPr>
          <a:lstStyle/>
          <a:p>
            <a:pPr algn="ctr"/>
            <a:r>
              <a:rPr lang="th-TH" sz="7200" b="1" i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ขอขอบคุณสำหรับการรับฟัง</a:t>
            </a:r>
            <a:br>
              <a:rPr lang="th-TH" sz="7200" b="1" i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7200" b="1" i="1" dirty="0" smtClean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สวัสดีครับ</a:t>
            </a:r>
            <a:endParaRPr lang="th-TH" sz="80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วิธีการลงโปรแกรม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26016" cy="481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ลูกศรขวา 3"/>
          <p:cNvSpPr/>
          <p:nvPr/>
        </p:nvSpPr>
        <p:spPr>
          <a:xfrm rot="15150879">
            <a:off x="5080183" y="4840920"/>
            <a:ext cx="504056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37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วิธีการลงโปรแกรม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6" t="21094" r="31029" b="26562"/>
          <a:stretch/>
        </p:blipFill>
        <p:spPr bwMode="auto">
          <a:xfrm>
            <a:off x="395536" y="1124744"/>
            <a:ext cx="8352928" cy="466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97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วิธีการลงโปรแกรม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22727" r="31911" b="28409"/>
          <a:stretch/>
        </p:blipFill>
        <p:spPr bwMode="auto">
          <a:xfrm>
            <a:off x="539552" y="1196751"/>
            <a:ext cx="7992888" cy="4801461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ลูกศรขวา 4"/>
          <p:cNvSpPr/>
          <p:nvPr/>
        </p:nvSpPr>
        <p:spPr>
          <a:xfrm rot="20538584">
            <a:off x="74398" y="4768913"/>
            <a:ext cx="504056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 rot="14566068">
            <a:off x="6241925" y="6083790"/>
            <a:ext cx="504056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วงรี 1"/>
          <p:cNvSpPr/>
          <p:nvPr/>
        </p:nvSpPr>
        <p:spPr>
          <a:xfrm>
            <a:off x="50842" y="5257737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7" name="วงรี 6"/>
          <p:cNvSpPr/>
          <p:nvPr/>
        </p:nvSpPr>
        <p:spPr>
          <a:xfrm>
            <a:off x="6795003" y="635872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157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วิธีการลงโปรแกรม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2" t="21732" r="31372" b="27654"/>
          <a:stretch/>
        </p:blipFill>
        <p:spPr bwMode="auto">
          <a:xfrm>
            <a:off x="683568" y="1340768"/>
            <a:ext cx="7848872" cy="4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ลูกศรขวา 4"/>
          <p:cNvSpPr/>
          <p:nvPr/>
        </p:nvSpPr>
        <p:spPr>
          <a:xfrm rot="13863557">
            <a:off x="6302582" y="5705017"/>
            <a:ext cx="504056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08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07740" y="404664"/>
            <a:ext cx="8229600" cy="794352"/>
          </a:xfrm>
        </p:spPr>
        <p:txBody>
          <a:bodyPr/>
          <a:lstStyle/>
          <a:p>
            <a:pPr algn="ctr"/>
            <a:r>
              <a:rPr lang="th-TH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วิธีการลงโปรแกรม </a:t>
            </a:r>
            <a:r>
              <a:rPr lang="en-US" sz="4500" b="1" dirty="0">
                <a:solidFill>
                  <a:srgbClr val="04617B"/>
                </a:solidFill>
                <a:latin typeface="TH SarabunPSK" pitchFamily="34" charset="-34"/>
                <a:cs typeface="TH SarabunPSK" pitchFamily="34" charset="-34"/>
              </a:rPr>
              <a:t>EIEP ONLINE </a:t>
            </a:r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6" t="21875" r="31428" b="27864"/>
          <a:stretch/>
        </p:blipFill>
        <p:spPr bwMode="auto">
          <a:xfrm>
            <a:off x="1475656" y="1196752"/>
            <a:ext cx="6336704" cy="485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ลูกศรขวา 4"/>
          <p:cNvSpPr/>
          <p:nvPr/>
        </p:nvSpPr>
        <p:spPr>
          <a:xfrm rot="13863557">
            <a:off x="5870535" y="6065057"/>
            <a:ext cx="504056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54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</TotalTime>
  <Words>410</Words>
  <Application>Microsoft Office PowerPoint</Application>
  <PresentationFormat>นำเสนอทางหน้าจอ (4:3)</PresentationFormat>
  <Paragraphs>59</Paragraphs>
  <Slides>45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45</vt:i4>
      </vt:variant>
    </vt:vector>
  </HeadingPairs>
  <TitlesOfParts>
    <vt:vector size="46" baseType="lpstr">
      <vt:lpstr>ไหลเวียน</vt:lpstr>
      <vt:lpstr>งานนำเสนอ PowerPoint</vt:lpstr>
      <vt:lpstr>วิธีการลงโปรแกรม EIEP ONLINE </vt:lpstr>
      <vt:lpstr>วิธีการลงโปรแกรม EIEP ONLINE </vt:lpstr>
      <vt:lpstr>วิธีการลงโปรแกรม EIEP ONLINE </vt:lpstr>
      <vt:lpstr>วิธีการลงโปรแกรม EIEP ONLINE </vt:lpstr>
      <vt:lpstr>วิธีการลงโปรแกรม EIEP ONLINE </vt:lpstr>
      <vt:lpstr>วิธีการลงโปรแกรม EIEP ONLINE </vt:lpstr>
      <vt:lpstr>วิธีการลงโปรแกรม EIEP ONLINE </vt:lpstr>
      <vt:lpstr>วิธีการลงโปรแกรม EIEP ONLINE </vt:lpstr>
      <vt:lpstr>วิธีการลงโปรแกรม EIEP ONLINE </vt:lpstr>
      <vt:lpstr>วิธีการลงโปรแกรม EIEP ONLINE </vt:lpstr>
      <vt:lpstr>วิธีการลงโปรแกรม EIEP ONLINE </vt:lpstr>
      <vt:lpstr>วิธีการลงโปรแกรม EIEP ONLINE </vt:lpstr>
      <vt:lpstr>วิธีการลงโปรแกรม EIEP ONLINE </vt:lpstr>
      <vt:lpstr>วิธีการลงโปรแกรม EIEP ONLINE </vt:lpstr>
      <vt:lpstr>วิธีการลงโปรแกรม EIEP ONLINE </vt:lpstr>
      <vt:lpstr>วิธีการลงโปรแกรม EIEP ONLINE </vt:lpstr>
      <vt:lpstr>วิธีการลงโปรแกรม EIEP ONLINE </vt:lpstr>
      <vt:lpstr>วิธีการลงโปรแกรม EIEP ONLINE </vt:lpstr>
      <vt:lpstr>วิธีการลงโปรแกรม EIEP ONLINE </vt:lpstr>
      <vt:lpstr>วิธีการลงโปรแกรม EIEP ONLINE </vt:lpstr>
      <vt:lpstr>วิธีการลงโปรแกรม EIEP ONLINE </vt:lpstr>
      <vt:lpstr>วิธีการลงโปรแกรม EIEP ONLINE </vt:lpstr>
      <vt:lpstr>วิธีการลงโปรแกรม EIEP ONLINE </vt:lpstr>
      <vt:lpstr>ขั้นตอนการกรอกข้อมูลลงโปรแกรม EIEP ONLINE </vt:lpstr>
      <vt:lpstr>ขั้นตอนการกรอกข้อมูลลงโปรแกรม EIEP ONLINE </vt:lpstr>
      <vt:lpstr>ขั้นตอนการกรอกข้อมูลลงโปรแกรม EIEP ONLINE </vt:lpstr>
      <vt:lpstr>ขั้นตอนการกรอกข้อมูลลงโปรแกรม EIEP ONLINE </vt:lpstr>
      <vt:lpstr>ขั้นตอนการกรอกข้อมูลลงโปรแกรม EIEP ONLINE </vt:lpstr>
      <vt:lpstr>ขั้นตอนการกรอกข้อมูลลงโปรแกรม EIEP ONLINE </vt:lpstr>
      <vt:lpstr>ขั้นตอนการกรอกข้อมูลลงโปรแกรม EIEP ONLINE </vt:lpstr>
      <vt:lpstr>ขั้นตอนการกรอกข้อมูลลงโปรแกรม EIEP ONLINE </vt:lpstr>
      <vt:lpstr>ขั้นตอนการกรอกข้อมูลลงโปรแกรม EIEP ONLINE </vt:lpstr>
      <vt:lpstr>ขั้นตอนการกรอกข้อมูลลงโปรแกรม EIEP ONLINE </vt:lpstr>
      <vt:lpstr>ขั้นตอนการกรอกข้อมูลลงโปรแกรม EIEP ONLINE </vt:lpstr>
      <vt:lpstr>ขั้นตอนการกรอกข้อมูลลงโปรแกรม EIEP ONLINE </vt:lpstr>
      <vt:lpstr>ขั้นตอนการกรอกข้อมูลลงโปรแกรม EIEP ONLINE </vt:lpstr>
      <vt:lpstr>ขั้นตอนการกรอกข้อมูลลงโปรแกรม EIEP ONLINE </vt:lpstr>
      <vt:lpstr>ขั้นตอนการกรอกข้อมูลลงโปรแกรม EIEP ONLINE </vt:lpstr>
      <vt:lpstr>ขั้นตอนการกรอกข้อมูลลงโปรแกรม EIEP ONLINE </vt:lpstr>
      <vt:lpstr>ขั้นตอนการกรอกข้อมูลลงโปรแกรม EIEP ONLINE </vt:lpstr>
      <vt:lpstr>ขั้นตอนการกรอกข้อมูลลงโปรแกรม EIEP ONLINE </vt:lpstr>
      <vt:lpstr>ขั้นตอนการกรอกข้อมูลลงโปรแกรม EIEP ONLINE </vt:lpstr>
      <vt:lpstr>เอกสารประกอบการขอคูปองทางการศึกษา </vt:lpstr>
      <vt:lpstr>ขอขอบคุณสำหรับการรับฟัง สวัสดีครับ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Corporate Edition</cp:lastModifiedBy>
  <cp:revision>33</cp:revision>
  <dcterms:created xsi:type="dcterms:W3CDTF">2014-07-06T09:07:07Z</dcterms:created>
  <dcterms:modified xsi:type="dcterms:W3CDTF">2014-12-19T06:15:08Z</dcterms:modified>
</cp:coreProperties>
</file>